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comments+xml" PartName="/ppt/comments/comment2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Economica"/>
      <p:regular r:id="rId29"/>
      <p:bold r:id="rId30"/>
      <p:italic r:id="rId31"/>
      <p:boldItalic r:id="rId32"/>
    </p:embeddedFont>
    <p:embeddedFont>
      <p:font typeface="Open Sans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Author clrIdx="0" id="0" initials="" lastIdx="3" name="Alessandra Vázquez"/>
  <p:cmAuthor clrIdx="1" id="1" initials="" lastIdx="2" name="Hu COD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Economica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Economica-italic.fntdata"/><Relationship Id="rId30" Type="http://schemas.openxmlformats.org/officeDocument/2006/relationships/font" Target="fonts/Economica-bold.fntdata"/><Relationship Id="rId11" Type="http://schemas.openxmlformats.org/officeDocument/2006/relationships/slide" Target="slides/slide6.xml"/><Relationship Id="rId33" Type="http://schemas.openxmlformats.org/officeDocument/2006/relationships/font" Target="fonts/OpenSans-regular.fntdata"/><Relationship Id="rId10" Type="http://schemas.openxmlformats.org/officeDocument/2006/relationships/slide" Target="slides/slide5.xml"/><Relationship Id="rId32" Type="http://schemas.openxmlformats.org/officeDocument/2006/relationships/font" Target="fonts/Economica-boldItalic.fntdata"/><Relationship Id="rId13" Type="http://schemas.openxmlformats.org/officeDocument/2006/relationships/slide" Target="slides/slide8.xml"/><Relationship Id="rId35" Type="http://schemas.openxmlformats.org/officeDocument/2006/relationships/font" Target="fonts/OpenSans-italic.fntdata"/><Relationship Id="rId12" Type="http://schemas.openxmlformats.org/officeDocument/2006/relationships/slide" Target="slides/slide7.xml"/><Relationship Id="rId34" Type="http://schemas.openxmlformats.org/officeDocument/2006/relationships/font" Target="fonts/OpenSans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OpenSans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0" idx="1" dt="2017-11-23T07:51:05.339">
    <p:pos x="6000" y="0"/>
    <p:text>The 5th table</p:text>
  </p:cm>
  <p:cm authorId="0" idx="2" dt="2017-11-23T07:50:41.390">
    <p:pos x="6000" y="100"/>
    <p:text>The 5th table</p:text>
  </p:cm>
</p:cmLst>
</file>

<file path=ppt/comments/comment2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m authorId="1" idx="1" dt="2017-11-23T07:51:23.104">
    <p:pos x="3044" y="771"/>
    <p:text>la lucis</p:text>
  </p:cm>
  <p:cm authorId="0" idx="3" dt="2017-11-23T07:49:34.839">
    <p:pos x="3044" y="871"/>
    <p:text>El huguis</p:text>
  </p:cm>
  <p:cm authorId="1" idx="2" dt="2017-11-23T07:51:23.104">
    <p:pos x="3044" y="971"/>
    <p:text>torrencial</p:tex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100"/>
              <a:buChar char="●"/>
              <a:defRPr sz="1100"/>
            </a:lvl1pPr>
            <a:lvl2pPr lvl="1">
              <a:spcBef>
                <a:spcPts val="0"/>
              </a:spcBef>
              <a:buSzPts val="1100"/>
              <a:buChar char="○"/>
              <a:defRPr sz="1100"/>
            </a:lvl2pPr>
            <a:lvl3pPr lvl="2">
              <a:spcBef>
                <a:spcPts val="0"/>
              </a:spcBef>
              <a:buSzPts val="1100"/>
              <a:buChar char="■"/>
              <a:defRPr sz="1100"/>
            </a:lvl3pPr>
            <a:lvl4pPr lvl="3">
              <a:spcBef>
                <a:spcPts val="0"/>
              </a:spcBef>
              <a:buSzPts val="1100"/>
              <a:buChar char="●"/>
              <a:defRPr sz="1100"/>
            </a:lvl4pPr>
            <a:lvl5pPr lvl="4">
              <a:spcBef>
                <a:spcPts val="0"/>
              </a:spcBef>
              <a:buSzPts val="1100"/>
              <a:buChar char="○"/>
              <a:defRPr sz="1100"/>
            </a:lvl5pPr>
            <a:lvl6pPr lvl="5">
              <a:spcBef>
                <a:spcPts val="0"/>
              </a:spcBef>
              <a:buSzPts val="1100"/>
              <a:buChar char="■"/>
              <a:defRPr sz="1100"/>
            </a:lvl6pPr>
            <a:lvl7pPr lvl="6">
              <a:spcBef>
                <a:spcPts val="0"/>
              </a:spcBef>
              <a:buSzPts val="1100"/>
              <a:buChar char="●"/>
              <a:defRPr sz="1100"/>
            </a:lvl7pPr>
            <a:lvl8pPr lvl="7">
              <a:spcBef>
                <a:spcPts val="0"/>
              </a:spcBef>
              <a:buSzPts val="1100"/>
              <a:buChar char="○"/>
              <a:defRPr sz="1100"/>
            </a:lvl8pPr>
            <a:lvl9pPr lvl="8">
              <a:spcBef>
                <a:spcPts val="0"/>
              </a:spcBef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Shape 2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2744013" y="756700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1" name="Shape 11"/>
          <p:cNvSpPr/>
          <p:nvPr/>
        </p:nvSpPr>
        <p:spPr>
          <a:xfrm rot="10800000">
            <a:off x="5318350" y="32667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SzPts val="4200"/>
              <a:buNone/>
              <a:defRPr/>
            </a:lvl1pPr>
            <a:lvl2pPr lvl="1" algn="ctr">
              <a:spcBef>
                <a:spcPts val="0"/>
              </a:spcBef>
              <a:buSzPts val="4200"/>
              <a:buNone/>
              <a:defRPr/>
            </a:lvl2pPr>
            <a:lvl3pPr lvl="2" algn="ctr">
              <a:spcBef>
                <a:spcPts val="0"/>
              </a:spcBef>
              <a:buSzPts val="4200"/>
              <a:buNone/>
              <a:defRPr/>
            </a:lvl3pPr>
            <a:lvl4pPr lvl="3" algn="ctr">
              <a:spcBef>
                <a:spcPts val="0"/>
              </a:spcBef>
              <a:buSzPts val="4200"/>
              <a:buNone/>
              <a:defRPr/>
            </a:lvl4pPr>
            <a:lvl5pPr lvl="4" algn="ctr">
              <a:spcBef>
                <a:spcPts val="0"/>
              </a:spcBef>
              <a:buSzPts val="4200"/>
              <a:buNone/>
              <a:defRPr/>
            </a:lvl5pPr>
            <a:lvl6pPr lvl="5" algn="ctr">
              <a:spcBef>
                <a:spcPts val="0"/>
              </a:spcBef>
              <a:buSzPts val="4200"/>
              <a:buNone/>
              <a:defRPr/>
            </a:lvl6pPr>
            <a:lvl7pPr lvl="6" algn="ctr">
              <a:spcBef>
                <a:spcPts val="0"/>
              </a:spcBef>
              <a:buSzPts val="4200"/>
              <a:buNone/>
              <a:defRPr/>
            </a:lvl7pPr>
            <a:lvl8pPr lvl="7" algn="ctr">
              <a:spcBef>
                <a:spcPts val="0"/>
              </a:spcBef>
              <a:buSzPts val="4200"/>
              <a:buNone/>
              <a:defRPr/>
            </a:lvl8pPr>
            <a:lvl9pPr lvl="8" algn="ctr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buSzPts val="1800"/>
              <a:buChar char="●"/>
              <a:defRPr/>
            </a:lvl1pPr>
            <a:lvl2pPr lvl="1" algn="ctr">
              <a:spcBef>
                <a:spcPts val="0"/>
              </a:spcBef>
              <a:buSzPts val="1400"/>
              <a:buChar char="○"/>
              <a:defRPr/>
            </a:lvl2pPr>
            <a:lvl3pPr lvl="2" algn="ctr">
              <a:spcBef>
                <a:spcPts val="0"/>
              </a:spcBef>
              <a:buSzPts val="1400"/>
              <a:buChar char="■"/>
              <a:defRPr/>
            </a:lvl3pPr>
            <a:lvl4pPr lvl="3" algn="ctr">
              <a:spcBef>
                <a:spcPts val="0"/>
              </a:spcBef>
              <a:buSzPts val="1400"/>
              <a:buChar char="●"/>
              <a:defRPr/>
            </a:lvl4pPr>
            <a:lvl5pPr lvl="4" algn="ctr">
              <a:spcBef>
                <a:spcPts val="0"/>
              </a:spcBef>
              <a:buSzPts val="1400"/>
              <a:buChar char="○"/>
              <a:defRPr/>
            </a:lvl5pPr>
            <a:lvl6pPr lvl="5" algn="ctr">
              <a:spcBef>
                <a:spcPts val="0"/>
              </a:spcBef>
              <a:buSzPts val="1400"/>
              <a:buChar char="■"/>
              <a:defRPr/>
            </a:lvl6pPr>
            <a:lvl7pPr lvl="6" algn="ctr">
              <a:spcBef>
                <a:spcPts val="0"/>
              </a:spcBef>
              <a:buSzPts val="1400"/>
              <a:buChar char="●"/>
              <a:defRPr/>
            </a:lvl7pPr>
            <a:lvl8pPr lvl="7" algn="ctr">
              <a:spcBef>
                <a:spcPts val="0"/>
              </a:spcBef>
              <a:buSzPts val="1400"/>
              <a:buChar char="○"/>
              <a:defRPr/>
            </a:lvl8pPr>
            <a:lvl9pPr lvl="8" algn="ctr">
              <a:spcBef>
                <a:spcPts val="0"/>
              </a:spcBef>
              <a:buSzPts val="1400"/>
              <a:buChar char="■"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flipH="1">
            <a:off x="7595938" y="4602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7" name="Shape 17"/>
          <p:cNvSpPr/>
          <p:nvPr/>
        </p:nvSpPr>
        <p:spPr>
          <a:xfrm flipH="1" rot="10800000">
            <a:off x="466425" y="35583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med" w="med" type="none"/>
            <a:tailEnd len="med" w="med" type="none"/>
          </a:ln>
        </p:spPr>
      </p:sp>
      <p:sp>
        <p:nvSpPr>
          <p:cNvPr id="18" name="Shape 18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 algn="ctr">
              <a:spcBef>
                <a:spcPts val="0"/>
              </a:spcBef>
              <a:buSzPts val="4200"/>
              <a:buNone/>
              <a:defRPr/>
            </a:lvl1pPr>
            <a:lvl2pPr lvl="1" algn="ctr">
              <a:spcBef>
                <a:spcPts val="0"/>
              </a:spcBef>
              <a:buSzPts val="4200"/>
              <a:buNone/>
              <a:defRPr/>
            </a:lvl2pPr>
            <a:lvl3pPr lvl="2" algn="ctr">
              <a:spcBef>
                <a:spcPts val="0"/>
              </a:spcBef>
              <a:buSzPts val="4200"/>
              <a:buNone/>
              <a:defRPr/>
            </a:lvl3pPr>
            <a:lvl4pPr lvl="3" algn="ctr">
              <a:spcBef>
                <a:spcPts val="0"/>
              </a:spcBef>
              <a:buSzPts val="4200"/>
              <a:buNone/>
              <a:defRPr/>
            </a:lvl4pPr>
            <a:lvl5pPr lvl="4" algn="ctr">
              <a:spcBef>
                <a:spcPts val="0"/>
              </a:spcBef>
              <a:buSzPts val="4200"/>
              <a:buNone/>
              <a:defRPr/>
            </a:lvl5pPr>
            <a:lvl6pPr lvl="5" algn="ctr">
              <a:spcBef>
                <a:spcPts val="0"/>
              </a:spcBef>
              <a:buSzPts val="4200"/>
              <a:buNone/>
              <a:defRPr/>
            </a:lvl6pPr>
            <a:lvl7pPr lvl="6" algn="ctr">
              <a:spcBef>
                <a:spcPts val="0"/>
              </a:spcBef>
              <a:buSzPts val="4200"/>
              <a:buNone/>
              <a:defRPr/>
            </a:lvl7pPr>
            <a:lvl8pPr lvl="7" algn="ctr">
              <a:spcBef>
                <a:spcPts val="0"/>
              </a:spcBef>
              <a:buSzPts val="4200"/>
              <a:buNone/>
              <a:defRPr/>
            </a:lvl8pPr>
            <a:lvl9pPr lvl="8" algn="ctr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4200"/>
              <a:buNone/>
              <a:defRPr/>
            </a:lvl1pPr>
            <a:lvl2pPr lvl="1">
              <a:spcBef>
                <a:spcPts val="0"/>
              </a:spcBef>
              <a:buSzPts val="4200"/>
              <a:buNone/>
              <a:defRPr/>
            </a:lvl2pPr>
            <a:lvl3pPr lvl="2">
              <a:spcBef>
                <a:spcPts val="0"/>
              </a:spcBef>
              <a:buSzPts val="4200"/>
              <a:buNone/>
              <a:defRPr/>
            </a:lvl3pPr>
            <a:lvl4pPr lvl="3">
              <a:spcBef>
                <a:spcPts val="0"/>
              </a:spcBef>
              <a:buSzPts val="4200"/>
              <a:buNone/>
              <a:defRPr/>
            </a:lvl4pPr>
            <a:lvl5pPr lvl="4">
              <a:spcBef>
                <a:spcPts val="0"/>
              </a:spcBef>
              <a:buSzPts val="4200"/>
              <a:buNone/>
              <a:defRPr/>
            </a:lvl5pPr>
            <a:lvl6pPr lvl="5">
              <a:spcBef>
                <a:spcPts val="0"/>
              </a:spcBef>
              <a:buSzPts val="4200"/>
              <a:buNone/>
              <a:defRPr/>
            </a:lvl6pPr>
            <a:lvl7pPr lvl="6">
              <a:spcBef>
                <a:spcPts val="0"/>
              </a:spcBef>
              <a:buSzPts val="4200"/>
              <a:buNone/>
              <a:defRPr/>
            </a:lvl7pPr>
            <a:lvl8pPr lvl="7">
              <a:spcBef>
                <a:spcPts val="0"/>
              </a:spcBef>
              <a:buSzPts val="4200"/>
              <a:buNone/>
              <a:defRPr/>
            </a:lvl8pPr>
            <a:lvl9pPr lvl="8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800"/>
              <a:buChar char="●"/>
              <a:defRPr/>
            </a:lvl1pPr>
            <a:lvl2pPr lvl="1">
              <a:spcBef>
                <a:spcPts val="0"/>
              </a:spcBef>
              <a:buSzPts val="1400"/>
              <a:buChar char="○"/>
              <a:defRPr/>
            </a:lvl2pPr>
            <a:lvl3pPr lvl="2">
              <a:spcBef>
                <a:spcPts val="0"/>
              </a:spcBef>
              <a:buSzPts val="1400"/>
              <a:buChar char="■"/>
              <a:defRPr/>
            </a:lvl3pPr>
            <a:lvl4pPr lvl="3">
              <a:spcBef>
                <a:spcPts val="0"/>
              </a:spcBef>
              <a:buSzPts val="1400"/>
              <a:buChar char="●"/>
              <a:defRPr/>
            </a:lvl4pPr>
            <a:lvl5pPr lvl="4">
              <a:spcBef>
                <a:spcPts val="0"/>
              </a:spcBef>
              <a:buSzPts val="1400"/>
              <a:buChar char="○"/>
              <a:defRPr/>
            </a:lvl5pPr>
            <a:lvl6pPr lvl="5">
              <a:spcBef>
                <a:spcPts val="0"/>
              </a:spcBef>
              <a:buSzPts val="1400"/>
              <a:buChar char="■"/>
              <a:defRPr/>
            </a:lvl6pPr>
            <a:lvl7pPr lvl="6">
              <a:spcBef>
                <a:spcPts val="0"/>
              </a:spcBef>
              <a:buSzPts val="1400"/>
              <a:buChar char="●"/>
              <a:defRPr/>
            </a:lvl7pPr>
            <a:lvl8pPr lvl="7">
              <a:spcBef>
                <a:spcPts val="0"/>
              </a:spcBef>
              <a:buSzPts val="1400"/>
              <a:buChar char="○"/>
              <a:defRPr/>
            </a:lvl8pPr>
            <a:lvl9pPr lvl="8">
              <a:spcBef>
                <a:spcPts val="0"/>
              </a:spcBef>
              <a:buSzPts val="1400"/>
              <a:buChar char="■"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4200"/>
              <a:buNone/>
              <a:defRPr/>
            </a:lvl1pPr>
            <a:lvl2pPr lvl="1">
              <a:spcBef>
                <a:spcPts val="0"/>
              </a:spcBef>
              <a:buSzPts val="4200"/>
              <a:buNone/>
              <a:defRPr/>
            </a:lvl2pPr>
            <a:lvl3pPr lvl="2">
              <a:spcBef>
                <a:spcPts val="0"/>
              </a:spcBef>
              <a:buSzPts val="4200"/>
              <a:buNone/>
              <a:defRPr/>
            </a:lvl3pPr>
            <a:lvl4pPr lvl="3">
              <a:spcBef>
                <a:spcPts val="0"/>
              </a:spcBef>
              <a:buSzPts val="4200"/>
              <a:buNone/>
              <a:defRPr/>
            </a:lvl4pPr>
            <a:lvl5pPr lvl="4">
              <a:spcBef>
                <a:spcPts val="0"/>
              </a:spcBef>
              <a:buSzPts val="4200"/>
              <a:buNone/>
              <a:defRPr/>
            </a:lvl5pPr>
            <a:lvl6pPr lvl="5">
              <a:spcBef>
                <a:spcPts val="0"/>
              </a:spcBef>
              <a:buSzPts val="4200"/>
              <a:buNone/>
              <a:defRPr/>
            </a:lvl6pPr>
            <a:lvl7pPr lvl="6">
              <a:spcBef>
                <a:spcPts val="0"/>
              </a:spcBef>
              <a:buSzPts val="4200"/>
              <a:buNone/>
              <a:defRPr/>
            </a:lvl7pPr>
            <a:lvl8pPr lvl="7">
              <a:spcBef>
                <a:spcPts val="0"/>
              </a:spcBef>
              <a:buSzPts val="4200"/>
              <a:buNone/>
              <a:defRPr/>
            </a:lvl8pPr>
            <a:lvl9pPr lvl="8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400"/>
              <a:buChar char="●"/>
              <a:defRPr sz="14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4200"/>
              <a:buNone/>
              <a:defRPr/>
            </a:lvl1pPr>
            <a:lvl2pPr lvl="1">
              <a:spcBef>
                <a:spcPts val="0"/>
              </a:spcBef>
              <a:buSzPts val="4200"/>
              <a:buNone/>
              <a:defRPr/>
            </a:lvl2pPr>
            <a:lvl3pPr lvl="2">
              <a:spcBef>
                <a:spcPts val="0"/>
              </a:spcBef>
              <a:buSzPts val="4200"/>
              <a:buNone/>
              <a:defRPr/>
            </a:lvl3pPr>
            <a:lvl4pPr lvl="3">
              <a:spcBef>
                <a:spcPts val="0"/>
              </a:spcBef>
              <a:buSzPts val="4200"/>
              <a:buNone/>
              <a:defRPr/>
            </a:lvl4pPr>
            <a:lvl5pPr lvl="4">
              <a:spcBef>
                <a:spcPts val="0"/>
              </a:spcBef>
              <a:buSzPts val="4200"/>
              <a:buNone/>
              <a:defRPr/>
            </a:lvl5pPr>
            <a:lvl6pPr lvl="5">
              <a:spcBef>
                <a:spcPts val="0"/>
              </a:spcBef>
              <a:buSzPts val="4200"/>
              <a:buNone/>
              <a:defRPr/>
            </a:lvl6pPr>
            <a:lvl7pPr lvl="6">
              <a:spcBef>
                <a:spcPts val="0"/>
              </a:spcBef>
              <a:buSzPts val="4200"/>
              <a:buNone/>
              <a:defRPr/>
            </a:lvl7pPr>
            <a:lvl8pPr lvl="7">
              <a:spcBef>
                <a:spcPts val="0"/>
              </a:spcBef>
              <a:buSzPts val="4200"/>
              <a:buNone/>
              <a:defRPr/>
            </a:lvl8pPr>
            <a:lvl9pPr lvl="8">
              <a:spcBef>
                <a:spcPts val="0"/>
              </a:spcBef>
              <a:buSzPts val="4200"/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SzPts val="3000"/>
              <a:buNone/>
              <a:defRPr sz="3000"/>
            </a:lvl1pPr>
            <a:lvl2pPr lvl="1">
              <a:spcBef>
                <a:spcPts val="0"/>
              </a:spcBef>
              <a:buSzPts val="3000"/>
              <a:buNone/>
              <a:defRPr sz="3000"/>
            </a:lvl2pPr>
            <a:lvl3pPr lvl="2">
              <a:spcBef>
                <a:spcPts val="0"/>
              </a:spcBef>
              <a:buSzPts val="3000"/>
              <a:buNone/>
              <a:defRPr sz="3000"/>
            </a:lvl3pPr>
            <a:lvl4pPr lvl="3">
              <a:spcBef>
                <a:spcPts val="0"/>
              </a:spcBef>
              <a:buSzPts val="3000"/>
              <a:buNone/>
              <a:defRPr sz="3000"/>
            </a:lvl4pPr>
            <a:lvl5pPr lvl="4">
              <a:spcBef>
                <a:spcPts val="0"/>
              </a:spcBef>
              <a:buSzPts val="3000"/>
              <a:buNone/>
              <a:defRPr sz="3000"/>
            </a:lvl5pPr>
            <a:lvl6pPr lvl="5">
              <a:spcBef>
                <a:spcPts val="0"/>
              </a:spcBef>
              <a:buSzPts val="3000"/>
              <a:buNone/>
              <a:defRPr sz="3000"/>
            </a:lvl6pPr>
            <a:lvl7pPr lvl="6">
              <a:spcBef>
                <a:spcPts val="0"/>
              </a:spcBef>
              <a:buSzPts val="3000"/>
              <a:buNone/>
              <a:defRPr sz="3000"/>
            </a:lvl7pPr>
            <a:lvl8pPr lvl="7">
              <a:spcBef>
                <a:spcPts val="0"/>
              </a:spcBef>
              <a:buSzPts val="3000"/>
              <a:buNone/>
              <a:defRPr sz="3000"/>
            </a:lvl8pPr>
            <a:lvl9pPr lvl="8">
              <a:spcBef>
                <a:spcPts val="0"/>
              </a:spcBef>
              <a:buSzPts val="3000"/>
              <a:buNone/>
              <a:defRPr sz="30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buSzPts val="1200"/>
              <a:buChar char="●"/>
              <a:defRPr sz="1200"/>
            </a:lvl1pPr>
            <a:lvl2pPr lvl="1">
              <a:spcBef>
                <a:spcPts val="0"/>
              </a:spcBef>
              <a:buSzPts val="1200"/>
              <a:buChar char="○"/>
              <a:defRPr sz="1200"/>
            </a:lvl2pPr>
            <a:lvl3pPr lvl="2">
              <a:spcBef>
                <a:spcPts val="0"/>
              </a:spcBef>
              <a:buSzPts val="1200"/>
              <a:buChar char="■"/>
              <a:defRPr sz="1200"/>
            </a:lvl3pPr>
            <a:lvl4pPr lvl="3">
              <a:spcBef>
                <a:spcPts val="0"/>
              </a:spcBef>
              <a:buSzPts val="1200"/>
              <a:buChar char="●"/>
              <a:defRPr sz="1200"/>
            </a:lvl4pPr>
            <a:lvl5pPr lvl="4">
              <a:spcBef>
                <a:spcPts val="0"/>
              </a:spcBef>
              <a:buSzPts val="1200"/>
              <a:buChar char="○"/>
              <a:defRPr sz="1200"/>
            </a:lvl5pPr>
            <a:lvl6pPr lvl="5">
              <a:spcBef>
                <a:spcPts val="0"/>
              </a:spcBef>
              <a:buSzPts val="1200"/>
              <a:buChar char="■"/>
              <a:defRPr sz="1200"/>
            </a:lvl6pPr>
            <a:lvl7pPr lvl="6">
              <a:spcBef>
                <a:spcPts val="0"/>
              </a:spcBef>
              <a:buSzPts val="1200"/>
              <a:buChar char="●"/>
              <a:defRPr sz="1200"/>
            </a:lvl7pPr>
            <a:lvl8pPr lvl="7">
              <a:spcBef>
                <a:spcPts val="0"/>
              </a:spcBef>
              <a:buSzPts val="1200"/>
              <a:buChar char="○"/>
              <a:defRPr sz="1200"/>
            </a:lvl8pPr>
            <a:lvl9pPr lvl="8">
              <a:spcBef>
                <a:spcPts val="0"/>
              </a:spcBef>
              <a:buSzPts val="1200"/>
              <a:buChar char="■"/>
              <a:defRPr sz="1200"/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SzPts val="4800"/>
              <a:buNone/>
              <a:defRPr sz="4800"/>
            </a:lvl1pPr>
            <a:lvl2pPr lvl="1">
              <a:spcBef>
                <a:spcPts val="0"/>
              </a:spcBef>
              <a:buSzPts val="4800"/>
              <a:buNone/>
              <a:defRPr sz="4800"/>
            </a:lvl2pPr>
            <a:lvl3pPr lvl="2">
              <a:spcBef>
                <a:spcPts val="0"/>
              </a:spcBef>
              <a:buSzPts val="4800"/>
              <a:buNone/>
              <a:defRPr sz="4800"/>
            </a:lvl3pPr>
            <a:lvl4pPr lvl="3">
              <a:spcBef>
                <a:spcPts val="0"/>
              </a:spcBef>
              <a:buSzPts val="4800"/>
              <a:buNone/>
              <a:defRPr sz="4800"/>
            </a:lvl4pPr>
            <a:lvl5pPr lvl="4">
              <a:spcBef>
                <a:spcPts val="0"/>
              </a:spcBef>
              <a:buSzPts val="4800"/>
              <a:buNone/>
              <a:defRPr sz="4800"/>
            </a:lvl5pPr>
            <a:lvl6pPr lvl="5">
              <a:spcBef>
                <a:spcPts val="0"/>
              </a:spcBef>
              <a:buSzPts val="4800"/>
              <a:buNone/>
              <a:defRPr sz="4800"/>
            </a:lvl6pPr>
            <a:lvl7pPr lvl="6">
              <a:spcBef>
                <a:spcPts val="0"/>
              </a:spcBef>
              <a:buSzPts val="4800"/>
              <a:buNone/>
              <a:defRPr sz="4800"/>
            </a:lvl7pPr>
            <a:lvl8pPr lvl="7">
              <a:spcBef>
                <a:spcPts val="0"/>
              </a:spcBef>
              <a:buSzPts val="4800"/>
              <a:buNone/>
              <a:defRPr sz="4800"/>
            </a:lvl8pPr>
            <a:lvl9pPr lvl="8">
              <a:spcBef>
                <a:spcPts val="0"/>
              </a:spcBef>
              <a:buSzPts val="4800"/>
              <a:buNone/>
              <a:defRPr sz="4800"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3" name="Shape 43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4" name="Shape 44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rIns="91425" wrap="square" tIns="91425"/>
          <a:lstStyle>
            <a:lvl1pPr lvl="0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spcBef>
                <a:spcPts val="0"/>
              </a:spcBef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wrap="square" tIns="91425"/>
          <a:lstStyle>
            <a:lvl1pPr lvl="0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wrap="square" tIns="91425">
            <a:noAutofit/>
          </a:bodyPr>
          <a:lstStyle/>
          <a:p>
            <a:pPr indent="0" lvl="0" marL="0" algn="r">
              <a:spcBef>
                <a:spcPts val="0"/>
              </a:spcBef>
              <a:buNone/>
            </a:pPr>
            <a:fld id="{00000000-1234-1234-1234-123412341234}" type="slidenum">
              <a:rPr lang="es"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Relationship Id="rId4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comments" Target="../comments/comment2.xml"/><Relationship Id="rId4" Type="http://schemas.openxmlformats.org/officeDocument/2006/relationships/image" Target="../media/image21.jpg"/><Relationship Id="rId5" Type="http://schemas.openxmlformats.org/officeDocument/2006/relationships/image" Target="../media/image13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8.jpg"/><Relationship Id="rId4" Type="http://schemas.openxmlformats.org/officeDocument/2006/relationships/image" Target="../media/image1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jpg"/><Relationship Id="rId4" Type="http://schemas.openxmlformats.org/officeDocument/2006/relationships/image" Target="../media/image20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5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8.jpg"/><Relationship Id="rId5" Type="http://schemas.openxmlformats.org/officeDocument/2006/relationships/image" Target="../media/image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54963" y="739500"/>
            <a:ext cx="5834075" cy="366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Miembros de la empresa</a:t>
            </a:r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s"/>
              <a:t>Directora de finanzas: </a:t>
            </a:r>
            <a:r>
              <a:rPr lang="es"/>
              <a:t>Maria bonilla.</a:t>
            </a:r>
          </a:p>
        </p:txBody>
      </p:sp>
      <p:pic>
        <p:nvPicPr>
          <p:cNvPr id="123" name="Shape 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625" y="2024450"/>
            <a:ext cx="3888375" cy="245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7051" y="2024450"/>
            <a:ext cx="2371724" cy="2456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Miembros de la empresa</a:t>
            </a:r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s"/>
              <a:t>Director de marketing: Hugo ferguson.</a:t>
            </a:r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7425" y="2259775"/>
            <a:ext cx="3073499" cy="21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3450" y="2041850"/>
            <a:ext cx="2537375" cy="253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311700" y="0"/>
            <a:ext cx="8520600" cy="945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Miembros de la empresa:</a:t>
            </a:r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s"/>
              <a:t>Directora de recursos humanos: </a:t>
            </a:r>
            <a:r>
              <a:rPr lang="es"/>
              <a:t>Lucía de Concepción.</a:t>
            </a:r>
          </a:p>
        </p:txBody>
      </p:sp>
      <p:pic>
        <p:nvPicPr>
          <p:cNvPr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300" y="2122200"/>
            <a:ext cx="3488124" cy="2457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1019" y="2122200"/>
            <a:ext cx="3690207" cy="245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type="title"/>
          </p:nvPr>
        </p:nvSpPr>
        <p:spPr>
          <a:xfrm>
            <a:off x="0" y="102600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s" u="sng"/>
              <a:t>¿Cómo surgió la idea?</a:t>
            </a:r>
          </a:p>
        </p:txBody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175150" y="824650"/>
            <a:ext cx="8520600" cy="37041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Éramos </a:t>
            </a:r>
            <a:r>
              <a:rPr lang="es"/>
              <a:t>un grupo de amigos que su plan de cada viernes era ir a </a:t>
            </a:r>
            <a:r>
              <a:rPr lang="es"/>
              <a:t>cenar</a:t>
            </a:r>
            <a:r>
              <a:rPr lang="es"/>
              <a:t> a distintos gustos. Al tener cada uno diferentes gustos, había restaurantes que a algunos les gustaban </a:t>
            </a:r>
            <a:r>
              <a:rPr lang="es"/>
              <a:t>más </a:t>
            </a:r>
            <a:r>
              <a:rPr lang="es"/>
              <a:t>que a otros, por lo que se nos ocurrió la idea de crear un restaurante que </a:t>
            </a:r>
            <a:r>
              <a:rPr lang="es"/>
              <a:t>cubriera los diferentes</a:t>
            </a:r>
            <a:r>
              <a:rPr lang="es"/>
              <a:t> </a:t>
            </a:r>
            <a:r>
              <a:rPr lang="es"/>
              <a:t>gustos para</a:t>
            </a:r>
            <a:r>
              <a:rPr lang="es"/>
              <a:t> poder ir con grupos y comer lo que le apetezca a cada uno. Un restaurante que fuese atractivo y </a:t>
            </a:r>
            <a:r>
              <a:rPr lang="es"/>
              <a:t>cómodo</a:t>
            </a:r>
            <a:r>
              <a:rPr lang="es"/>
              <a:t>. Finalmente se nos ocurrió crear The 5th table. Este nombre proviene del tema principal de nuestro restaurante, lo que le hace ser especial y llamativo, los cinco tipos de comida. </a:t>
            </a:r>
          </a:p>
        </p:txBody>
      </p:sp>
      <p:pic>
        <p:nvPicPr>
          <p:cNvPr id="147" name="Shape 1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40392" y="3242175"/>
            <a:ext cx="1934025" cy="1682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Evolución de la idea</a:t>
            </a:r>
          </a:p>
        </p:txBody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311700" y="1225225"/>
            <a:ext cx="3999900" cy="1481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 txBox="1"/>
          <p:nvPr>
            <p:ph idx="2" type="body"/>
          </p:nvPr>
        </p:nvSpPr>
        <p:spPr>
          <a:xfrm>
            <a:off x="4832400" y="1225225"/>
            <a:ext cx="3999900" cy="1481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Empresa </a:t>
            </a:r>
          </a:p>
        </p:txBody>
      </p:sp>
      <p:pic>
        <p:nvPicPr>
          <p:cNvPr id="155" name="Shape 1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225225"/>
            <a:ext cx="3999900" cy="1695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Shape 156"/>
          <p:cNvSpPr txBox="1"/>
          <p:nvPr/>
        </p:nvSpPr>
        <p:spPr>
          <a:xfrm>
            <a:off x="420750" y="3222637"/>
            <a:ext cx="37818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Bolso volador.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7" name="Shape 15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2400" y="1147200"/>
            <a:ext cx="3999899" cy="1481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/>
        </p:nvSpPr>
        <p:spPr>
          <a:xfrm>
            <a:off x="4202550" y="3222625"/>
            <a:ext cx="4908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Empresa </a:t>
            </a:r>
            <a:r>
              <a:rPr lang="es"/>
              <a:t>relacionada con la obsolescencia programada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gradFill>
            <a:gsLst>
              <a:gs pos="0">
                <a:srgbClr val="DCECD5"/>
              </a:gs>
              <a:gs pos="100000">
                <a:srgbClr val="93BC81"/>
              </a:gs>
            </a:gsLst>
            <a:lin ang="5400012" scaled="0"/>
          </a:gradFill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Evolución de la idea</a:t>
            </a:r>
          </a:p>
        </p:txBody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 txBox="1"/>
          <p:nvPr>
            <p:ph idx="2" type="body"/>
          </p:nvPr>
        </p:nvSpPr>
        <p:spPr>
          <a:xfrm>
            <a:off x="4832400" y="1225225"/>
            <a:ext cx="3999900" cy="30213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6" name="Shape 1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325" y="1685025"/>
            <a:ext cx="3231950" cy="243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Shape 167"/>
          <p:cNvSpPr txBox="1"/>
          <p:nvPr/>
        </p:nvSpPr>
        <p:spPr>
          <a:xfrm>
            <a:off x="657625" y="4246525"/>
            <a:ext cx="3511200" cy="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Coche familiar</a:t>
            </a:r>
          </a:p>
        </p:txBody>
      </p:sp>
      <p:pic>
        <p:nvPicPr>
          <p:cNvPr id="168" name="Shape 16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6750" y="1685025"/>
            <a:ext cx="3999900" cy="243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Shape 169"/>
          <p:cNvSpPr txBox="1"/>
          <p:nvPr/>
        </p:nvSpPr>
        <p:spPr>
          <a:xfrm>
            <a:off x="5389375" y="4246525"/>
            <a:ext cx="3231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Dron para evitar </a:t>
            </a:r>
            <a:r>
              <a:rPr lang="es"/>
              <a:t>tráfico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Responsabilidad Social</a:t>
            </a:r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311700" y="1147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En </a:t>
            </a:r>
            <a:r>
              <a:rPr lang="es"/>
              <a:t>cuanto a la responsabilidad social contamos con muchas ayudas para el medio ambiente. Como ya hemos mencionado nos parece imprescindible incorporar comidas ecológicas que son más sanas para nuestros consumidores y que saben igual de buenas que una comida normal. También hemos incorporado productos que contienen materiales fácilmente reciclable, evitando así materiales como el plástico y usando más cartón que ya ha sido reciclado. Así inspiramos a nuestros consumidores a ayudar más en su día a día  de forma divertida. Tenemos un trato familiar con nuestros clientes lo que les hace querer volver y probar más de nuestras comidas deliciosas.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¿Por </a:t>
            </a:r>
            <a:r>
              <a:rPr lang="es"/>
              <a:t>qué triunfará?</a:t>
            </a:r>
          </a:p>
        </p:txBody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311700" y="1152475"/>
            <a:ext cx="8520600" cy="383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buNone/>
            </a:pPr>
            <a:r>
              <a:rPr lang="es"/>
              <a:t>La gran variedad de comidas </a:t>
            </a:r>
            <a:r>
              <a:rPr lang="es"/>
              <a:t>satisfará </a:t>
            </a:r>
            <a:r>
              <a:rPr lang="es"/>
              <a:t>t</a:t>
            </a:r>
            <a:r>
              <a:rPr lang="es"/>
              <a:t>odo tipo de gustos y paladares.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Nuestros productos son de buena calidad con un precio asequible para todos los consumidores.</a:t>
            </a:r>
          </a:p>
        </p:txBody>
      </p:sp>
      <p:sp>
        <p:nvSpPr>
          <p:cNvPr id="182" name="Shape 182"/>
          <p:cNvSpPr txBox="1"/>
          <p:nvPr/>
        </p:nvSpPr>
        <p:spPr>
          <a:xfrm>
            <a:off x="311700" y="448400"/>
            <a:ext cx="66813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7950" y="1739025"/>
            <a:ext cx="2270126" cy="127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 txBox="1"/>
          <p:nvPr/>
        </p:nvSpPr>
        <p:spPr>
          <a:xfrm>
            <a:off x="5967000" y="4131000"/>
            <a:ext cx="73332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85" name="Shape 1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56888" y="3737100"/>
            <a:ext cx="1990932" cy="1119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9EAD3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¿Por qué </a:t>
            </a:r>
            <a:r>
              <a:rPr lang="es"/>
              <a:t>triunfará?</a:t>
            </a:r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0" y="1017725"/>
            <a:ext cx="9144000" cy="3030300"/>
          </a:xfrm>
          <a:prstGeom prst="rect">
            <a:avLst/>
          </a:prstGeom>
          <a:noFill/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Dejamos que </a:t>
            </a:r>
            <a:r>
              <a:rPr lang="es"/>
              <a:t>nuestros clientes nos den su opinión acerca de sus gustos y preferencias tanto en la comida como en el ámbito musical y de esta manera añadirlo a nuestro negocio.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92" name="Shape 1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00825" y="2833675"/>
            <a:ext cx="3353175" cy="1954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D9EAD3"/>
        </a:solidFill>
      </p:bgPr>
    </p:bg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¿Por </a:t>
            </a:r>
            <a:r>
              <a:rPr lang="es"/>
              <a:t>qué triunfará?</a:t>
            </a:r>
          </a:p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Disponemos de un amplio horario y una </a:t>
            </a:r>
            <a:r>
              <a:rPr lang="es"/>
              <a:t>localización muy centralizada.</a:t>
            </a:r>
          </a:p>
        </p:txBody>
      </p:sp>
      <p:pic>
        <p:nvPicPr>
          <p:cNvPr id="199" name="Shape 1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1" y="1724649"/>
            <a:ext cx="3841750" cy="3204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Shape 2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3775" y="1724650"/>
            <a:ext cx="3841750" cy="3204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s" u="sng"/>
              <a:t>¿Qué es the 5th table?</a:t>
            </a:r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825" y="1147225"/>
            <a:ext cx="8520600" cy="28488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Es un buffet original y atractivo con cinco tipo de comidas de diferentes nacionalidades: Americana, Italiana,Asiática, India y Mexicana, con una tecnología avanzada, comida </a:t>
            </a:r>
            <a:r>
              <a:rPr lang="es"/>
              <a:t>ecológica y productos fácilmente reciclables que ayudan al medio ambiente y </a:t>
            </a:r>
            <a:r>
              <a:rPr lang="es"/>
              <a:t>muchas comodidades para los consumidores, </a:t>
            </a:r>
            <a:r>
              <a:rPr lang="es"/>
              <a:t>como por ejemplo zona infantil y área para adultos.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¿Por </a:t>
            </a:r>
            <a:r>
              <a:rPr lang="es"/>
              <a:t>qué triunfará?</a:t>
            </a:r>
          </a:p>
        </p:txBody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Contamos con la </a:t>
            </a:r>
            <a:r>
              <a:rPr lang="es"/>
              <a:t>última tecnología en mesas electrónicas para la mejora de un servicio más rápido y dinámico.</a:t>
            </a:r>
          </a:p>
        </p:txBody>
      </p:sp>
      <p:pic>
        <p:nvPicPr>
          <p:cNvPr id="207" name="Shape 2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36750" y="2143125"/>
            <a:ext cx="4762500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/>
          <p:nvPr>
            <p:ph type="title"/>
          </p:nvPr>
        </p:nvSpPr>
        <p:spPr>
          <a:xfrm>
            <a:off x="311700" y="0"/>
            <a:ext cx="8520600" cy="7011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Distribución del restaurante:</a:t>
            </a:r>
          </a:p>
        </p:txBody>
      </p:sp>
      <p:sp>
        <p:nvSpPr>
          <p:cNvPr id="213" name="Shape 213"/>
          <p:cNvSpPr txBox="1"/>
          <p:nvPr/>
        </p:nvSpPr>
        <p:spPr>
          <a:xfrm>
            <a:off x="264000" y="1228975"/>
            <a:ext cx="8520600" cy="35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14" name="Shape 214"/>
          <p:cNvPicPr preferRelativeResize="0"/>
          <p:nvPr/>
        </p:nvPicPr>
        <p:blipFill rotWithShape="1">
          <a:blip r:embed="rId3">
            <a:alphaModFix/>
          </a:blip>
          <a:srcRect b="0" l="0" r="22414" t="0"/>
          <a:stretch/>
        </p:blipFill>
        <p:spPr>
          <a:xfrm>
            <a:off x="63750" y="701100"/>
            <a:ext cx="7510402" cy="4397001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 txBox="1"/>
          <p:nvPr/>
        </p:nvSpPr>
        <p:spPr>
          <a:xfrm>
            <a:off x="3896325" y="4342400"/>
            <a:ext cx="819300" cy="3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6" name="Shape 216"/>
          <p:cNvSpPr txBox="1"/>
          <p:nvPr/>
        </p:nvSpPr>
        <p:spPr>
          <a:xfrm>
            <a:off x="7665175" y="855725"/>
            <a:ext cx="1383900" cy="39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la cocina se divide en comida: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mexicana (esquina sup.izq)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americana (sup.drch)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italiana (inferior izq.)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 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asiatica (inf. drch)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india (central)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/>
          <p:nvPr>
            <p:ph type="title"/>
          </p:nvPr>
        </p:nvSpPr>
        <p:spPr>
          <a:xfrm>
            <a:off x="311700" y="792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zona de ocio infantil </a:t>
            </a:r>
          </a:p>
        </p:txBody>
      </p:sp>
      <p:pic>
        <p:nvPicPr>
          <p:cNvPr id="222" name="Shape 222"/>
          <p:cNvPicPr preferRelativeResize="0"/>
          <p:nvPr/>
        </p:nvPicPr>
        <p:blipFill rotWithShape="1">
          <a:blip r:embed="rId3">
            <a:alphaModFix/>
          </a:blip>
          <a:srcRect b="0" l="0" r="0" t="11111"/>
          <a:stretch/>
        </p:blipFill>
        <p:spPr>
          <a:xfrm>
            <a:off x="980650" y="910525"/>
            <a:ext cx="7182701" cy="408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PARKING:</a:t>
            </a:r>
          </a:p>
        </p:txBody>
      </p:sp>
      <p:pic>
        <p:nvPicPr>
          <p:cNvPr id="228" name="Shape 2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0175" y="1232975"/>
            <a:ext cx="6563650" cy="369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s" u="sng"/>
              <a:t>Encontramos</a:t>
            </a:r>
            <a:r>
              <a:rPr lang="es"/>
              <a:t>:</a:t>
            </a:r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→ una zona infantil 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→ Dj que pone la </a:t>
            </a:r>
            <a:r>
              <a:rPr lang="es"/>
              <a:t>música</a:t>
            </a:r>
            <a:r>
              <a:rPr lang="es"/>
              <a:t> que el consumidor desea para sentirte en un ambiente de lo </a:t>
            </a:r>
            <a:r>
              <a:rPr lang="es"/>
              <a:t>más</a:t>
            </a:r>
            <a:r>
              <a:rPr lang="es"/>
              <a:t> </a:t>
            </a:r>
            <a:r>
              <a:rPr lang="es"/>
              <a:t>cómodo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→ mesas electrónicas donde encontramos nuestra maravillosa carta y la música que deseas que el Dj te ponga. 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→ cinco tipos de comida y bebida de diferentes nacionalidades </a:t>
            </a:r>
          </a:p>
          <a:p>
            <a:pPr indent="0" lvl="0" marL="0">
              <a:spcBef>
                <a:spcPts val="0"/>
              </a:spcBef>
              <a:buNone/>
            </a:pPr>
            <a:r>
              <a:rPr lang="es"/>
              <a:t>→ amplio horario para todos los públicos 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5501" y="3367352"/>
            <a:ext cx="1656800" cy="120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Shape 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3049" y="219850"/>
            <a:ext cx="2444500" cy="137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Nombre de la empresa 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pensamos diferentes nombres para el restaurante, como bulb, ecofood, escalera, pero finalmente nos decantamos por llamarlo 5th Table, puesto que en nuestro restaurante ofrecemos cinco tipos de comida diferentes e instalaciones que se adaptan a los diferentes tipos de consumidores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nicho de mercado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nuestra empresa cubre el sector de restauración, enfocandonos en todo tipo de comida para diferentes gustos y edadades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s" u="sng"/>
              <a:t>Evolución del logo</a:t>
            </a:r>
            <a:r>
              <a:rPr lang="es" u="sng"/>
              <a:t>:</a:t>
            </a:r>
            <a:r>
              <a:rPr lang="es"/>
              <a:t> primeros bocetos.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25" y="1716975"/>
            <a:ext cx="2521975" cy="2154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11013" y="1716963"/>
            <a:ext cx="2521975" cy="2154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0325" y="1716975"/>
            <a:ext cx="2521975" cy="215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 flipH="1">
            <a:off x="311700" y="225"/>
            <a:ext cx="8520600" cy="8094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buNone/>
            </a:pPr>
            <a:r>
              <a:rPr b="1" lang="es" u="sng"/>
              <a:t>Logo final</a:t>
            </a:r>
            <a:r>
              <a:rPr lang="es"/>
              <a:t>: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9700" y="1152475"/>
            <a:ext cx="5124600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Miembros de la empresa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s"/>
              <a:t>DIrectora general: </a:t>
            </a:r>
            <a:r>
              <a:rPr lang="es"/>
              <a:t>Alessandra Vazquez </a:t>
            </a:r>
          </a:p>
        </p:txBody>
      </p:sp>
      <p:pic>
        <p:nvPicPr>
          <p:cNvPr id="109" name="Shape 10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6575" y="1727100"/>
            <a:ext cx="6060148" cy="305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B6D7A8"/>
        </a:solidFill>
      </p:bgPr>
    </p:bg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lang="es"/>
              <a:t>Miembros de la empresa</a:t>
            </a:r>
          </a:p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buNone/>
            </a:pPr>
            <a:r>
              <a:rPr b="1" lang="es"/>
              <a:t>Directora de producción: Ana Robinson </a:t>
            </a:r>
          </a:p>
        </p:txBody>
      </p:sp>
      <p:pic>
        <p:nvPicPr>
          <p:cNvPr id="116" name="Shape 1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5875" y="1797000"/>
            <a:ext cx="5921375" cy="311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